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75" r:id="rId4"/>
    <p:sldId id="276" r:id="rId5"/>
    <p:sldId id="265" r:id="rId6"/>
    <p:sldId id="270" r:id="rId7"/>
    <p:sldId id="271" r:id="rId8"/>
    <p:sldId id="273" r:id="rId9"/>
    <p:sldId id="277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15BD7-FF7A-46FB-9335-0775BE989192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F1EC5-A0B7-446D-B809-6F0CD2142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1EC5-A0B7-446D-B809-6F0CD21425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FA00DF-88EE-4970-9BD8-5095363FAE0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2AE36-55EC-437F-B293-C1BE75E0D7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4000" dirty="0" smtClean="0"/>
              <a:t>PREGLED METODA ZA UPRAVLJANJE PREKIDA</a:t>
            </a:r>
            <a:r>
              <a:rPr lang="sr-Latn-CS" sz="4000" dirty="0" smtClean="0"/>
              <a:t>ČKIM RELUKTANTNIM MOTOROM</a:t>
            </a:r>
            <a:r>
              <a:rPr lang="en-US" sz="4000" dirty="0" smtClean="0"/>
              <a:t> BEZ UPOTREBE SENZORA POZICIJE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 descr="logo CG KO CIG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671517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         SIMULACIJA PROCJENE POZICIJE ROTORA KORISTEĆI INJEKTIRANJE STRUJNIH IMPULSA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21523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4414" y="5786454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smtClean="0"/>
              <a:t>Injektirani strujni impulsi pri brzini od 500 ob/min.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692945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585789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smtClean="0"/>
              <a:t>Injektirani strujni impulsi pri brzini od 6000 ob/min.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Latn-ME" sz="6000" b="1" dirty="0" smtClean="0"/>
          </a:p>
          <a:p>
            <a:pPr algn="ctr">
              <a:buNone/>
            </a:pPr>
            <a:endParaRPr lang="sr-Latn-ME" sz="6000" b="1" dirty="0"/>
          </a:p>
          <a:p>
            <a:pPr algn="ctr">
              <a:buNone/>
            </a:pPr>
            <a:r>
              <a:rPr lang="sr-Latn-ME" sz="6000" b="1" dirty="0" smtClean="0"/>
              <a:t>HVALA VAM NA PAŽNJI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UPRAVLJANJE PREKIDA</a:t>
            </a:r>
            <a:r>
              <a:rPr lang="sr-Latn-ME" sz="3600" b="1" dirty="0" smtClean="0">
                <a:solidFill>
                  <a:schemeClr val="tx1"/>
                </a:solidFill>
              </a:rPr>
              <a:t>ČKIM RELUKTANTNIM MOTOROM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r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7220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smtClean="0"/>
              <a:t>Karakteristični talasi za slučaj rada SRM</a:t>
            </a:r>
            <a:r>
              <a:rPr lang="pl-PL" dirty="0" smtClean="0"/>
              <a:t>-</a:t>
            </a:r>
            <a:r>
              <a:rPr lang="sr-Latn-CS" dirty="0" smtClean="0"/>
              <a:t>a pri malim brzinama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9001156" cy="383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07220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 (Body)"/>
                <a:ea typeface="Times New Roman" pitchFamily="18" charset="0"/>
                <a:cs typeface="Arial" pitchFamily="34" charset="0"/>
              </a:rPr>
              <a:t>Karakteristični talasi za slučaj rada  SRM-a pri velikoj brzini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 (Body)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 (Body)"/>
                <a:ea typeface="Times New Roman" pitchFamily="18" charset="0"/>
                <a:cs typeface="Arial" pitchFamily="34" charset="0"/>
              </a:rPr>
              <a:t>( Jednoimpulsni režim rada)</a:t>
            </a:r>
            <a:endParaRPr kumimoji="0" lang="sr-Latn-C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 (Body)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KONTROLA PREKIDAČKOG RELUKTANTNOG MOTORA BEZ  SENZORA POLOŽAJA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Open-Loop </a:t>
            </a:r>
            <a:r>
              <a:rPr lang="en-US" b="1" dirty="0" err="1" smtClean="0"/>
              <a:t>metoda</a:t>
            </a:r>
            <a:endParaRPr lang="en-US" b="1" dirty="0" smtClean="0"/>
          </a:p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zasnovana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modelu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koristeći</a:t>
            </a:r>
            <a:r>
              <a:rPr lang="en-US" b="1" dirty="0" smtClean="0"/>
              <a:t> </a:t>
            </a:r>
            <a:r>
              <a:rPr lang="en-US" b="1" dirty="0" err="1" smtClean="0"/>
              <a:t>procjenu</a:t>
            </a:r>
            <a:r>
              <a:rPr lang="en-US" b="1" dirty="0" smtClean="0"/>
              <a:t> </a:t>
            </a:r>
            <a:r>
              <a:rPr lang="en-US" b="1" dirty="0" err="1" smtClean="0"/>
              <a:t>obuhvatnog</a:t>
            </a:r>
            <a:r>
              <a:rPr lang="en-US" b="1" dirty="0" smtClean="0"/>
              <a:t> </a:t>
            </a:r>
            <a:r>
              <a:rPr lang="en-US" b="1" dirty="0" err="1" smtClean="0"/>
              <a:t>fluksa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injektiranjem</a:t>
            </a:r>
            <a:r>
              <a:rPr lang="en-US" b="1" dirty="0" smtClean="0"/>
              <a:t> </a:t>
            </a:r>
            <a:r>
              <a:rPr lang="en-US" b="1" dirty="0" err="1" smtClean="0"/>
              <a:t>strujnih</a:t>
            </a:r>
            <a:r>
              <a:rPr lang="en-US" b="1" dirty="0" smtClean="0"/>
              <a:t> </a:t>
            </a:r>
            <a:r>
              <a:rPr lang="en-US" b="1" dirty="0" err="1" smtClean="0"/>
              <a:t>impulsa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sr-Latn-ME" b="1" dirty="0" smtClean="0"/>
              <a:t>injektiranjem modulisanog signala </a:t>
            </a:r>
            <a:endParaRPr lang="en-US" b="1" dirty="0" smtClean="0"/>
          </a:p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</a:t>
            </a:r>
            <a:r>
              <a:rPr lang="en-US" b="1" dirty="0" err="1" smtClean="0"/>
              <a:t>upotrebom</a:t>
            </a:r>
            <a:r>
              <a:rPr lang="en-US" b="1" dirty="0" smtClean="0"/>
              <a:t> </a:t>
            </a:r>
            <a:r>
              <a:rPr lang="en-US" b="1" dirty="0" err="1" smtClean="0"/>
              <a:t>neuronskih</a:t>
            </a:r>
            <a:r>
              <a:rPr lang="en-US" b="1" dirty="0" smtClean="0"/>
              <a:t> </a:t>
            </a:r>
            <a:r>
              <a:rPr lang="en-US" b="1" dirty="0" err="1" smtClean="0"/>
              <a:t>mreža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pozicije</a:t>
            </a:r>
            <a:r>
              <a:rPr lang="en-US" b="1" dirty="0" smtClean="0"/>
              <a:t> </a:t>
            </a:r>
            <a:r>
              <a:rPr lang="en-US" b="1" dirty="0" err="1" smtClean="0"/>
              <a:t>rotora</a:t>
            </a:r>
            <a:r>
              <a:rPr lang="en-US" b="1" dirty="0" smtClean="0"/>
              <a:t> Fuzzy </a:t>
            </a:r>
            <a:r>
              <a:rPr lang="en-US" b="1" dirty="0" err="1" smtClean="0"/>
              <a:t>kontrolom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Procjena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pozicije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rotora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koristeći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procjenu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obuhvatnog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fluksa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635798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71501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Blok </a:t>
            </a:r>
            <a:r>
              <a:rPr lang="en-US" dirty="0" err="1" smtClean="0"/>
              <a:t>dijagram</a:t>
            </a:r>
            <a:r>
              <a:rPr lang="en-US" dirty="0" smtClean="0"/>
              <a:t> </a:t>
            </a:r>
            <a:r>
              <a:rPr lang="en-US" dirty="0" err="1" smtClean="0"/>
              <a:t>Hedlund-ove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en-US" sz="2800" b="1" dirty="0" err="1" smtClean="0"/>
              <a:t>Procjena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pozicije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rotora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injektiranjem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strujnih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impulsa</a:t>
            </a:r>
            <a:endParaRPr lang="en-US" sz="2800" b="1" dirty="0" smtClean="0"/>
          </a:p>
          <a:p>
            <a:r>
              <a:rPr lang="en-US" sz="2800" b="1" dirty="0" err="1" smtClean="0"/>
              <a:t>Procjena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pozicije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rotora</a:t>
            </a:r>
            <a:r>
              <a:rPr lang="en-US" sz="2800" b="1" dirty="0" smtClean="0"/>
              <a:t> </a:t>
            </a:r>
            <a:r>
              <a:rPr lang="sr-Latn-ME" sz="2800" b="1" dirty="0" smtClean="0"/>
              <a:t>injektiranjem modulisanog signala 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214686"/>
            <a:ext cx="400052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14612" y="5286388"/>
            <a:ext cx="1101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Oscilator</a:t>
            </a:r>
            <a:endParaRPr lang="en-US" i="1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143504" y="4572008"/>
          <a:ext cx="2071702" cy="1071570"/>
        </p:xfrm>
        <a:graphic>
          <a:graphicData uri="http://schemas.openxmlformats.org/presentationml/2006/ole">
            <p:oleObj spid="_x0000_s10242" name="Equation" r:id="rId4" imgW="9271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en-US" sz="2800" b="1" dirty="0" err="1" smtClean="0"/>
              <a:t>Procjena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pozicije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rotora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upotrebom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neuronskih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mreža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Ulazi</a:t>
            </a:r>
            <a:r>
              <a:rPr lang="en-US" sz="2800" dirty="0" smtClean="0"/>
              <a:t> - </a:t>
            </a:r>
            <a:r>
              <a:rPr lang="en-US" sz="2800" dirty="0" err="1" smtClean="0"/>
              <a:t>struje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obuhvatni</a:t>
            </a:r>
            <a:r>
              <a:rPr lang="en-US" sz="2800" dirty="0" smtClean="0"/>
              <a:t> </a:t>
            </a:r>
            <a:r>
              <a:rPr lang="en-US" sz="2800" dirty="0" err="1" smtClean="0"/>
              <a:t>fluksevi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Izlaz</a:t>
            </a:r>
            <a:r>
              <a:rPr lang="en-US" sz="2800" dirty="0" smtClean="0"/>
              <a:t>- </a:t>
            </a:r>
            <a:r>
              <a:rPr lang="en-US" sz="2800" dirty="0" err="1" smtClean="0"/>
              <a:t>pozicija</a:t>
            </a:r>
            <a:r>
              <a:rPr lang="en-US" sz="2800" dirty="0" smtClean="0"/>
              <a:t> </a:t>
            </a:r>
            <a:r>
              <a:rPr lang="en-US" sz="2800" dirty="0" err="1" smtClean="0"/>
              <a:t>rotora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slojeva</a:t>
            </a:r>
            <a:r>
              <a:rPr lang="en-US" sz="2800" dirty="0" smtClean="0"/>
              <a:t> je </a:t>
            </a:r>
            <a:r>
              <a:rPr lang="en-US" sz="2800" dirty="0" err="1" smtClean="0"/>
              <a:t>obično</a:t>
            </a:r>
            <a:r>
              <a:rPr lang="en-US" sz="2800" dirty="0" smtClean="0"/>
              <a:t> </a:t>
            </a:r>
            <a:r>
              <a:rPr lang="en-US" sz="2800" dirty="0" err="1" smtClean="0"/>
              <a:t>jedan</a:t>
            </a:r>
            <a:r>
              <a:rPr lang="en-US" sz="2800" dirty="0" smtClean="0"/>
              <a:t>, </a:t>
            </a:r>
            <a:r>
              <a:rPr lang="en-US" sz="2800" dirty="0" err="1" smtClean="0"/>
              <a:t>dok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neurona</a:t>
            </a:r>
            <a:r>
              <a:rPr lang="en-US" sz="2800" dirty="0" smtClean="0"/>
              <a:t> u </a:t>
            </a:r>
            <a:r>
              <a:rPr lang="en-US" sz="2800" dirty="0" err="1" smtClean="0"/>
              <a:t>skrivenim</a:t>
            </a:r>
            <a:r>
              <a:rPr lang="en-US" sz="2800" dirty="0" smtClean="0"/>
              <a:t> </a:t>
            </a:r>
            <a:r>
              <a:rPr lang="en-US" sz="2800" dirty="0" err="1" smtClean="0"/>
              <a:t>slojevima</a:t>
            </a:r>
            <a:r>
              <a:rPr lang="en-US" sz="2800" dirty="0" smtClean="0"/>
              <a:t> </a:t>
            </a:r>
            <a:r>
              <a:rPr lang="en-US" sz="2800" dirty="0" err="1" smtClean="0"/>
              <a:t>može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9 do 15. 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neurona</a:t>
            </a:r>
            <a:r>
              <a:rPr lang="en-US" sz="2800" dirty="0" smtClean="0"/>
              <a:t> u </a:t>
            </a:r>
            <a:r>
              <a:rPr lang="en-US" sz="2800" dirty="0" err="1" smtClean="0"/>
              <a:t>skrivenim</a:t>
            </a:r>
            <a:r>
              <a:rPr lang="en-US" sz="2800" dirty="0" smtClean="0"/>
              <a:t> </a:t>
            </a:r>
            <a:r>
              <a:rPr lang="en-US" sz="2800" dirty="0" err="1" smtClean="0"/>
              <a:t>slojevima</a:t>
            </a:r>
            <a:r>
              <a:rPr lang="en-US" sz="2800" dirty="0" smtClean="0"/>
              <a:t>  </a:t>
            </a:r>
            <a:r>
              <a:rPr lang="en-US" sz="2800" dirty="0" err="1" smtClean="0"/>
              <a:t>zavisi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aktivacione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osnovne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>. 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en-US" sz="2400" b="1" dirty="0" err="1" smtClean="0"/>
              <a:t>Procjena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pozicije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rotora</a:t>
            </a:r>
            <a:r>
              <a:rPr lang="en-US" sz="2400" b="1" dirty="0" smtClean="0"/>
              <a:t> Fuzzy </a:t>
            </a:r>
            <a:r>
              <a:rPr lang="en-US" sz="2400" b="1" dirty="0" err="1" smtClean="0"/>
              <a:t>kontrolom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Kod</a:t>
            </a:r>
            <a:r>
              <a:rPr lang="en-US" sz="2800" dirty="0" smtClean="0"/>
              <a:t> Fuzzy </a:t>
            </a:r>
            <a:r>
              <a:rPr lang="en-US" sz="2800" dirty="0" err="1" smtClean="0"/>
              <a:t>logičkih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kontrolera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informacije</a:t>
            </a:r>
            <a:r>
              <a:rPr lang="en-US" sz="2800" dirty="0" smtClean="0"/>
              <a:t> </a:t>
            </a:r>
            <a:r>
              <a:rPr lang="en-US" sz="2800" dirty="0" err="1" smtClean="0"/>
              <a:t>mogu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 </a:t>
            </a:r>
            <a:r>
              <a:rPr lang="en-US" sz="2800" dirty="0" err="1" smtClean="0"/>
              <a:t>predstavljene</a:t>
            </a:r>
            <a:r>
              <a:rPr lang="en-US" sz="2800" dirty="0" smtClean="0"/>
              <a:t> u </a:t>
            </a:r>
            <a:r>
              <a:rPr lang="en-US" sz="2800" dirty="0" err="1" smtClean="0"/>
              <a:t>dva</a:t>
            </a:r>
            <a:r>
              <a:rPr lang="en-US" sz="2800" dirty="0" smtClean="0"/>
              <a:t> </a:t>
            </a:r>
            <a:r>
              <a:rPr lang="en-US" sz="2800" dirty="0" err="1" smtClean="0"/>
              <a:t>različita</a:t>
            </a:r>
            <a:r>
              <a:rPr lang="en-US" sz="2800" dirty="0" smtClean="0"/>
              <a:t> </a:t>
            </a:r>
            <a:r>
              <a:rPr lang="en-US" sz="2800" dirty="0" err="1" smtClean="0"/>
              <a:t>oblika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objektivne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informacije</a:t>
            </a:r>
            <a:r>
              <a:rPr lang="en-US" sz="2800" dirty="0" smtClean="0"/>
              <a:t> (</a:t>
            </a:r>
            <a:r>
              <a:rPr lang="en-US" sz="2800" dirty="0" err="1" smtClean="0"/>
              <a:t>iskazuju</a:t>
            </a:r>
            <a:r>
              <a:rPr lang="en-US" sz="2800" dirty="0" smtClean="0"/>
              <a:t> se </a:t>
            </a:r>
            <a:r>
              <a:rPr lang="en-US" sz="2800" dirty="0" err="1" smtClean="0"/>
              <a:t>matematičkim</a:t>
            </a:r>
            <a:r>
              <a:rPr lang="en-US" sz="2800" dirty="0" smtClean="0"/>
              <a:t> </a:t>
            </a:r>
            <a:r>
              <a:rPr lang="en-US" sz="2800" dirty="0" err="1" smtClean="0"/>
              <a:t>modelima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jednačinama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- </a:t>
            </a:r>
            <a:r>
              <a:rPr lang="en-US" sz="2800" dirty="0" err="1" smtClean="0"/>
              <a:t>subjektivne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informacije</a:t>
            </a:r>
            <a:r>
              <a:rPr lang="en-US" sz="2800" dirty="0" smtClean="0"/>
              <a:t> (</a:t>
            </a:r>
            <a:r>
              <a:rPr lang="en-US" sz="2800" dirty="0" err="1" smtClean="0"/>
              <a:t>prezentuju</a:t>
            </a:r>
            <a:r>
              <a:rPr lang="en-US" sz="2800" dirty="0" smtClean="0"/>
              <a:t> se </a:t>
            </a:r>
            <a:r>
              <a:rPr lang="en-US" sz="2800" dirty="0" err="1" smtClean="0"/>
              <a:t>lingvističkim</a:t>
            </a:r>
            <a:r>
              <a:rPr lang="en-US" sz="2800" dirty="0" smtClean="0"/>
              <a:t> </a:t>
            </a:r>
            <a:r>
              <a:rPr lang="en-US" sz="2800" dirty="0" err="1" smtClean="0"/>
              <a:t>pravilima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potrebama</a:t>
            </a:r>
            <a:r>
              <a:rPr lang="en-US" sz="2800" dirty="0" smtClean="0"/>
              <a:t> </a:t>
            </a:r>
            <a:r>
              <a:rPr lang="en-US" sz="2800" dirty="0" err="1" smtClean="0"/>
              <a:t>dizajna</a:t>
            </a:r>
            <a:r>
              <a:rPr lang="en-US" sz="28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228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Equation</vt:lpstr>
      <vt:lpstr>   PREGLED METODA ZA UPRAVLJANJE PREKIDAČKIM RELUKTANTNIM MOTOROM BEZ UPOTREBE SENZORA POZICIJE </vt:lpstr>
      <vt:lpstr>UPRAVLJANJE PREKIDAČKIM RELUKTANTNIM MOTOROM </vt:lpstr>
      <vt:lpstr>Slide 3</vt:lpstr>
      <vt:lpstr>Slide 4</vt:lpstr>
      <vt:lpstr>KONTROLA PREKIDAČKOG RELUKTANTNOG MOTORA BEZ  SENZORA POLOŽAJA </vt:lpstr>
      <vt:lpstr>Procjena pozicije rotora koristeći procjenu obuhvatnog fluksa </vt:lpstr>
      <vt:lpstr>Slide 7</vt:lpstr>
      <vt:lpstr>Slide 8</vt:lpstr>
      <vt:lpstr>Slide 9</vt:lpstr>
      <vt:lpstr>         SIMULACIJA PROCJENE POZICIJE ROTORA KORISTEĆI INJEKTIRANJE STRUJNIH IMPULSA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Sandro</dc:creator>
  <cp:lastModifiedBy>Sandro</cp:lastModifiedBy>
  <cp:revision>12</cp:revision>
  <dcterms:created xsi:type="dcterms:W3CDTF">2013-05-06T20:04:22Z</dcterms:created>
  <dcterms:modified xsi:type="dcterms:W3CDTF">2013-05-11T21:17:42Z</dcterms:modified>
</cp:coreProperties>
</file>